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5" r:id="rId5"/>
    <p:sldId id="271" r:id="rId6"/>
    <p:sldId id="263" r:id="rId7"/>
    <p:sldId id="270" r:id="rId8"/>
    <p:sldId id="273" r:id="rId9"/>
    <p:sldId id="269" r:id="rId10"/>
    <p:sldId id="274" r:id="rId11"/>
    <p:sldId id="268" r:id="rId12"/>
    <p:sldId id="267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68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38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88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15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73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0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237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3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2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1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286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D15EA-CCE4-48EF-873F-2B1FD6309451}" type="datetimeFigureOut">
              <a:rPr lang="ru-RU" smtClean="0"/>
              <a:pPr/>
              <a:t>20.02.2024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0CC01-87F6-43ED-BABC-FC3EFE7DDC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157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microsoft.com/office/2007/relationships/hdphoto" Target="../media/hdphoto1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gif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7.gif"/><Relationship Id="rId5" Type="http://schemas.openxmlformats.org/officeDocument/2006/relationships/image" Target="../media/image24.png"/><Relationship Id="rId10" Type="http://schemas.microsoft.com/office/2007/relationships/hdphoto" Target="../media/hdphoto7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1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microsoft.com/office/2007/relationships/hdphoto" Target="../media/hdphoto10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microsoft.com/office/2007/relationships/hdphoto" Target="../media/hdphoto9.wdp"/><Relationship Id="rId4" Type="http://schemas.openxmlformats.org/officeDocument/2006/relationships/image" Target="../media/image35.gif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recover\картинки всякие\фоны,рамки\80157831_large_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980728"/>
            <a:ext cx="814274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Мастер-класс для педагогов </a:t>
            </a:r>
          </a:p>
          <a:p>
            <a:pPr algn="ctr"/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дошкольных учреждений</a:t>
            </a:r>
          </a:p>
          <a:p>
            <a:pPr algn="ctr"/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воспитателя МБДОУ детский сад № 17</a:t>
            </a:r>
          </a:p>
          <a:p>
            <a:pPr algn="ctr"/>
            <a:r>
              <a:rPr lang="ru-RU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Евтушенко Инны Ивановны</a:t>
            </a:r>
          </a:p>
        </p:txBody>
      </p:sp>
      <p:pic>
        <p:nvPicPr>
          <p:cNvPr id="2053" name="Picture 5" descr="D:\recover\картинки всякие\дети\201503111913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6444208" cy="3222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880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14422"/>
            <a:ext cx="3463224" cy="2597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1"/>
            <a:ext cx="8784976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18454" y="328300"/>
            <a:ext cx="68511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Тимбилдинг</a:t>
            </a:r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 экспериментирование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2264" y="1214422"/>
            <a:ext cx="2076280" cy="2660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фото\будякова\огород\WhatsApp Image 2022-09-26 at 18.19.54 (1).jpeg"/>
          <p:cNvPicPr>
            <a:picLocks noChangeAspect="1" noChangeArrowheads="1"/>
          </p:cNvPicPr>
          <p:nvPr/>
        </p:nvPicPr>
        <p:blipFill>
          <a:blip r:embed="rId6"/>
          <a:srcRect r="10227"/>
          <a:stretch>
            <a:fillRect/>
          </a:stretch>
        </p:blipFill>
        <p:spPr bwMode="auto">
          <a:xfrm>
            <a:off x="4643438" y="3929066"/>
            <a:ext cx="4214842" cy="2640933"/>
          </a:xfrm>
          <a:prstGeom prst="rect">
            <a:avLst/>
          </a:prstGeom>
          <a:noFill/>
        </p:spPr>
      </p:pic>
      <p:pic>
        <p:nvPicPr>
          <p:cNvPr id="13" name="Рисунок 12" descr="anxiousbleakhartebeest-size_restricted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714744" y="1214422"/>
            <a:ext cx="2408874" cy="2773680"/>
          </a:xfrm>
          <a:prstGeom prst="rect">
            <a:avLst/>
          </a:prstGeom>
        </p:spPr>
      </p:pic>
      <p:pic>
        <p:nvPicPr>
          <p:cNvPr id="3" name="Picture 2" descr="D:\recover\Для дет.сада\фото\будякова\экспериментирование\IMG_82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929066"/>
            <a:ext cx="3780645" cy="2520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u_53468dcd9cbea65823dd11e644bf7fce_800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4744" y="4286256"/>
            <a:ext cx="1643074" cy="273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0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1" y="278083"/>
            <a:ext cx="8669338" cy="106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4463" y="455483"/>
            <a:ext cx="86950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Ожидаемые результаты </a:t>
            </a:r>
            <a:r>
              <a:rPr lang="ru-RU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тимбилдинга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500174"/>
            <a:ext cx="6125892" cy="408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578" y="5286388"/>
            <a:ext cx="1939213" cy="1392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6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4357694"/>
            <a:ext cx="3614256" cy="271462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428736"/>
            <a:ext cx="2286016" cy="55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2643182"/>
            <a:ext cx="2286016" cy="55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4071942"/>
            <a:ext cx="2286016" cy="556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Стрелка вниз 13"/>
          <p:cNvSpPr/>
          <p:nvPr/>
        </p:nvSpPr>
        <p:spPr>
          <a:xfrm>
            <a:off x="7500958" y="2000240"/>
            <a:ext cx="428628" cy="64294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929454" y="1500174"/>
            <a:ext cx="135466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Доверие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7500958" y="3286124"/>
            <a:ext cx="428628" cy="64294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572264" y="2714620"/>
            <a:ext cx="231967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Сотрудничество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786578" y="4071942"/>
            <a:ext cx="18573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Сплочение</a:t>
            </a:r>
          </a:p>
        </p:txBody>
      </p:sp>
      <p:sp>
        <p:nvSpPr>
          <p:cNvPr id="19" name="Стрелка вниз 18"/>
          <p:cNvSpPr/>
          <p:nvPr/>
        </p:nvSpPr>
        <p:spPr>
          <a:xfrm>
            <a:off x="7500958" y="4643446"/>
            <a:ext cx="428628" cy="64294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018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" y="3645024"/>
            <a:ext cx="3121025" cy="30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33974"/>
            <a:ext cx="2536825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413" y="2964905"/>
            <a:ext cx="2500313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906" y="2671591"/>
            <a:ext cx="2347913" cy="16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13582"/>
            <a:ext cx="6773863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768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85211"/>
            <a:ext cx="4026024" cy="3953556"/>
          </a:xfrm>
          <a:prstGeom prst="rect">
            <a:avLst/>
          </a:prstGeom>
        </p:spPr>
      </p:pic>
      <p:pic>
        <p:nvPicPr>
          <p:cNvPr id="3074" name="Picture 2" descr="https://i.yapx.cc/GwRB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7" y="1141981"/>
            <a:ext cx="8282382" cy="15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109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recover\картинки всякие\фоны,рамки\80157831_large_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5" y="404664"/>
            <a:ext cx="916236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Тема:  </a:t>
            </a:r>
            <a:r>
              <a:rPr lang="ru-RU" sz="3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</a:t>
            </a:r>
            <a:r>
              <a:rPr lang="ru-RU" sz="32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имбилдинг</a:t>
            </a:r>
            <a:r>
              <a:rPr lang="ru-RU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как </a:t>
            </a:r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эффективный инструмент </a:t>
            </a:r>
          </a:p>
          <a:p>
            <a:pPr algn="ctr"/>
            <a:r>
              <a: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формирования детского коллектива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37" y="2391067"/>
            <a:ext cx="4400446" cy="2933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" y="2391067"/>
            <a:ext cx="4250076" cy="2833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203" y="4114059"/>
            <a:ext cx="1783562" cy="274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81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24124" y="764704"/>
            <a:ext cx="5294818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Тот, кто воображает, что может обойтись без других людей — очень ошибается, </a:t>
            </a:r>
          </a:p>
          <a:p>
            <a:pPr algn="ctr"/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 тот, кто воображает,  что другие не могут обойтись без него — ошибается ещё больше.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Франсуа де Ларошфуко</a:t>
            </a:r>
          </a:p>
        </p:txBody>
      </p:sp>
      <p:pic>
        <p:nvPicPr>
          <p:cNvPr id="4101" name="Picture 5" descr="C:\Users\User\Downloads\Dominique_de_La_Rochefoucaul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80" y="404664"/>
            <a:ext cx="3346140" cy="4461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4" descr="https://1.bp.blogspot.com/-HvCMy0sg8vg/YI86nDDZGiI/AAAAAAAAA9o/EXcwIQ4V3kUfmdWCTVas8-KWvlfXW7YIwCLcBGAsYHQ/s2048/shutterstock_33776321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s://1.bp.blogspot.com/-HvCMy0sg8vg/YI86nDDZGiI/AAAAAAAAA9o/EXcwIQ4V3kUfmdWCTVas8-KWvlfXW7YIwCLcBGAsYHQ/s2048/shutterstock_337763216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20" y="3982968"/>
            <a:ext cx="5112568" cy="287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0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79512" y="548680"/>
            <a:ext cx="8712967" cy="1008112"/>
          </a:xfrm>
          <a:prstGeom prst="round2DiagRect">
            <a:avLst>
              <a:gd name="adj1" fmla="val 34661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Тимбилдинг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(англ.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Team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building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– построение команды)</a:t>
            </a:r>
          </a:p>
        </p:txBody>
      </p:sp>
      <p:pic>
        <p:nvPicPr>
          <p:cNvPr id="8194" name="Picture 2" descr="https://lc.raiar.ru/wp-content/uploads/2020/04/retaining-top-tal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0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69160"/>
            <a:ext cx="3376988" cy="212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97512"/>
            <a:ext cx="4057451" cy="270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644" y="1897512"/>
            <a:ext cx="4057450" cy="2704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2247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81399" y="3781128"/>
            <a:ext cx="2446385" cy="648072"/>
          </a:xfrm>
          <a:prstGeom prst="round2DiagRect">
            <a:avLst>
              <a:gd name="adj1" fmla="val 34661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Элтон</a:t>
            </a:r>
            <a:r>
              <a:rPr lang="ru-RU" sz="2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Мейо</a:t>
            </a:r>
            <a:endParaRPr lang="ru-RU" sz="2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https://autogear.ru/misc/i/gallery/39722/10552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996" y="188640"/>
            <a:ext cx="2310788" cy="3389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имские Легионеры - командное взаимодействи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51" t="14372" r="4430" b="9698"/>
          <a:stretch/>
        </p:blipFill>
        <p:spPr bwMode="auto">
          <a:xfrm>
            <a:off x="2882567" y="620688"/>
            <a:ext cx="2747701" cy="196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novorossportal.ru/wp-content/uploads/2023/08/unnamed-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6"/>
          <a:stretch/>
        </p:blipFill>
        <p:spPr bwMode="auto">
          <a:xfrm>
            <a:off x="6072198" y="428604"/>
            <a:ext cx="2654641" cy="221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6-21.userapi.com/impg/kTBn9W4ovU4J6ZNTY2XUIxnJrzZCF3a4q8kgGw/WURwSe8J8rM.jpg?size=1200x756&amp;quality=95&amp;sign=e98723df64ca6786cdf981940628264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2928934"/>
            <a:ext cx="2971757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-t-o-l.com/upload/iblock/d7d/wx8w45gxlwr167xjcjuggk1k6m2vie7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440" y="2996952"/>
            <a:ext cx="312592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7" b="100000" l="4111" r="90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4" y="4857760"/>
            <a:ext cx="2691277" cy="179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124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31939"/>
            <a:ext cx="8928991" cy="84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31939"/>
            <a:ext cx="81369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Актуальность: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D:\recover\Для дет.сада\фото\детский сад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49" y="3645024"/>
            <a:ext cx="4572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9" b="94824" l="4176" r="99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67825"/>
            <a:ext cx="3026378" cy="22703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94" y="4365104"/>
            <a:ext cx="3091070" cy="21458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7" r="7458"/>
          <a:stretch/>
        </p:blipFill>
        <p:spPr>
          <a:xfrm>
            <a:off x="107503" y="1176709"/>
            <a:ext cx="4176465" cy="278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99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5857916" cy="20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7158" y="428604"/>
            <a:ext cx="55658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Цель:</a:t>
            </a:r>
          </a:p>
          <a:p>
            <a:pPr algn="ctr"/>
            <a:r>
              <a:rPr lang="ru-RU" sz="24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Создание чувства единства коллектива, организованности и сплочённости.</a:t>
            </a:r>
            <a:endParaRPr lang="ru-RU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643182"/>
            <a:ext cx="5742061" cy="2857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5414" y="2572792"/>
            <a:ext cx="5298714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Задачи: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Обучение эффективному взаимодействию между членами коллектива;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Выработка доверия и понимания в команде; 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Укрепление горизонтальных связей в детском коллективе;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Помочь детям приобрести уверенность в себе и целеустремленность; 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Появление чувства собственной значимости у ребят;</a:t>
            </a:r>
          </a:p>
          <a:p>
            <a:pPr>
              <a:buFont typeface="Wingdings" pitchFamily="2" charset="2"/>
              <a:buChar char="ü"/>
            </a:pPr>
            <a:r>
              <a:rPr lang="ru-RU" sz="1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Дать возможность проявить инициативу и </a:t>
            </a:r>
            <a:r>
              <a:rPr lang="ru-RU" sz="16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креативность</a:t>
            </a:r>
            <a:r>
              <a:rPr lang="ru-RU" sz="1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7" t="3131" r="39784" b="27484"/>
          <a:stretch/>
        </p:blipFill>
        <p:spPr>
          <a:xfrm rot="21197187">
            <a:off x="5889789" y="4678920"/>
            <a:ext cx="1939377" cy="1881720"/>
          </a:xfrm>
          <a:prstGeom prst="round2Diag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18" b="96106" l="58301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59" t="41033" b="-1"/>
          <a:stretch/>
        </p:blipFill>
        <p:spPr>
          <a:xfrm>
            <a:off x="7715272" y="5608878"/>
            <a:ext cx="1202862" cy="1249122"/>
          </a:xfrm>
          <a:prstGeom prst="rect">
            <a:avLst/>
          </a:prstGeom>
        </p:spPr>
      </p:pic>
      <p:sp>
        <p:nvSpPr>
          <p:cNvPr id="7" name="AutoShape 2" descr="https://top-fon.com/uploads/posts/2023-01/1674937127_top-fon-com-p-chelovechki-dlya-prezentatsii-bez-fona-ska-1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https://top-fon.com/uploads/posts/2023-01/1674937127_top-fon-com-p-chelovechki-dlya-prezentatsii-bez-fona-ska-10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8" y="0"/>
            <a:ext cx="2626053" cy="25003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876" y="3639502"/>
            <a:ext cx="1861200" cy="18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14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D:\recover\картинки всякие\фоны,рамки\80157831_large_1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2237" y="750429"/>
            <a:ext cx="763952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none" spc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332656"/>
            <a:ext cx="8782941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99535" y="627318"/>
            <a:ext cx="420294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Виды </a:t>
            </a:r>
            <a:r>
              <a:rPr lang="ru-RU" sz="36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тимбилдинга</a:t>
            </a:r>
            <a:r>
              <a:rPr lang="ru-RU" sz="3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</a:p>
        </p:txBody>
      </p:sp>
      <p:pic>
        <p:nvPicPr>
          <p:cNvPr id="1028" name="Picture 4" descr="https://artevent24.ru/wp-content/uploads/2023/05/detskij-timbilding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4188"/>
            <a:ext cx="3574504" cy="240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34.ddoelets.ru/files/images/albums/foto_22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77088"/>
            <a:ext cx="3419038" cy="2564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68" y="1604188"/>
            <a:ext cx="3547754" cy="2365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60" y="4127818"/>
            <a:ext cx="3920324" cy="261354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" r="5984" b="-10698"/>
          <a:stretch/>
        </p:blipFill>
        <p:spPr bwMode="auto">
          <a:xfrm>
            <a:off x="3129792" y="3529512"/>
            <a:ext cx="2448273" cy="148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528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7649"/>
            <a:ext cx="5802273" cy="19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1622" y="121893"/>
            <a:ext cx="561455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Комплекс методов и приёмов: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Словесные;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Практические ;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Проблемные;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Воспитывающие.</a:t>
            </a:r>
            <a:endParaRPr lang="ru-RU" sz="2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23" y="2142021"/>
            <a:ext cx="6015408" cy="163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9255" y="2145274"/>
            <a:ext cx="542253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Принципы: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Принцип психологической комфортности;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Принцип деятельности;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Принцип минимакса; </a:t>
            </a:r>
          </a:p>
          <a:p>
            <a:pPr marL="342900" indent="-342900">
              <a:buBlip>
                <a:blip r:embed="rId4"/>
              </a:buBlip>
            </a:pPr>
            <a:r>
              <a:rPr lang="ru-RU" sz="2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Принцип доступности.</a:t>
            </a:r>
            <a:endParaRPr lang="ru-RU" sz="20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32656"/>
            <a:ext cx="2626720" cy="1996307"/>
          </a:xfrm>
          <a:prstGeom prst="rect">
            <a:avLst/>
          </a:prstGeom>
        </p:spPr>
      </p:pic>
      <p:pic>
        <p:nvPicPr>
          <p:cNvPr id="5122" name="Picture 2" descr="https://avatars.mds.yandex.net/i?id=e881b85ddc36924544fe33985a5a867a090f720c-10310748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83" y="4319727"/>
            <a:ext cx="2538272" cy="253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867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069" y="4797152"/>
            <a:ext cx="3127734" cy="20934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558" b="34960" l="75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5" t="11690" r="10000" b="65257"/>
          <a:stretch/>
        </p:blipFill>
        <p:spPr>
          <a:xfrm>
            <a:off x="8561552" y="5144368"/>
            <a:ext cx="353118" cy="405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3920"/>
          <a:stretch/>
        </p:blipFill>
        <p:spPr>
          <a:xfrm>
            <a:off x="6156176" y="2415216"/>
            <a:ext cx="2884825" cy="202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23" y="4519738"/>
            <a:ext cx="3804853" cy="2138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9596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173</Words>
  <Application>Microsoft Office PowerPoint</Application>
  <PresentationFormat>Экран (4:3)</PresentationFormat>
  <Paragraphs>38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Home</cp:lastModifiedBy>
  <cp:revision>109</cp:revision>
  <dcterms:created xsi:type="dcterms:W3CDTF">2024-01-10T10:52:21Z</dcterms:created>
  <dcterms:modified xsi:type="dcterms:W3CDTF">2024-02-20T05:38:23Z</dcterms:modified>
</cp:coreProperties>
</file>